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90" d="100"/>
          <a:sy n="90" d="100"/>
        </p:scale>
        <p:origin x="4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0E8C9-D92E-4A4A-AF38-85675EFE966B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AB515-3C8D-4067-8F8E-1B48C5FDF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990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0E8C9-D92E-4A4A-AF38-85675EFE966B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AB515-3C8D-4067-8F8E-1B48C5FDF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219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0E8C9-D92E-4A4A-AF38-85675EFE966B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AB515-3C8D-4067-8F8E-1B48C5FDF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754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0E8C9-D92E-4A4A-AF38-85675EFE966B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AB515-3C8D-4067-8F8E-1B48C5FDF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26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0E8C9-D92E-4A4A-AF38-85675EFE966B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AB515-3C8D-4067-8F8E-1B48C5FDF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882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0E8C9-D92E-4A4A-AF38-85675EFE966B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AB515-3C8D-4067-8F8E-1B48C5FDF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817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0E8C9-D92E-4A4A-AF38-85675EFE966B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AB515-3C8D-4067-8F8E-1B48C5FDF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964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0E8C9-D92E-4A4A-AF38-85675EFE966B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AB515-3C8D-4067-8F8E-1B48C5FDF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861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0E8C9-D92E-4A4A-AF38-85675EFE966B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AB515-3C8D-4067-8F8E-1B48C5FDF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776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0E8C9-D92E-4A4A-AF38-85675EFE966B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AB515-3C8D-4067-8F8E-1B48C5FDF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586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0E8C9-D92E-4A4A-AF38-85675EFE966B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AB515-3C8D-4067-8F8E-1B48C5FDF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380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0E8C9-D92E-4A4A-AF38-85675EFE966B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AB515-3C8D-4067-8F8E-1B48C5FDF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630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Documenting a function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066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Documenting a function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We have a template for information that we need you to put at the top of each function  - if you do this as part of your design, you will be ready when you write the implementation</a:t>
            </a:r>
          </a:p>
          <a:p>
            <a:r>
              <a:rPr lang="en-US" dirty="0"/>
              <a:t>The name of the function</a:t>
            </a:r>
          </a:p>
          <a:p>
            <a:r>
              <a:rPr lang="en-US" dirty="0"/>
              <a:t>The purpose of the function</a:t>
            </a:r>
          </a:p>
          <a:p>
            <a:r>
              <a:rPr lang="en-US" dirty="0"/>
              <a:t>The preconditions = the parameters – their meaning, not just how many there are! Also include types that are allowed / expected.</a:t>
            </a:r>
          </a:p>
          <a:p>
            <a:pPr marL="0" indent="0">
              <a:buNone/>
            </a:pPr>
            <a:r>
              <a:rPr lang="en-US" dirty="0"/>
              <a:t>	If a user is asked for input in the function, mention that also  (later, if the 		function reads from a file, mention that too!)</a:t>
            </a:r>
          </a:p>
          <a:p>
            <a:r>
              <a:rPr lang="en-US" dirty="0"/>
              <a:t>The postconditions = the return value(s) (their meanings and types) and/or 	output. Also if a function creates a data file, mention that also.</a:t>
            </a:r>
          </a:p>
          <a:p>
            <a:r>
              <a:rPr lang="en-US" dirty="0"/>
              <a:t>The design</a:t>
            </a:r>
          </a:p>
        </p:txBody>
      </p:sp>
    </p:spTree>
    <p:extLst>
      <p:ext uri="{BB962C8B-B14F-4D97-AF65-F5344CB8AC3E}">
        <p14:creationId xmlns:p14="http://schemas.microsoft.com/office/powerpoint/2010/main" val="2219590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‘’’ function </a:t>
            </a:r>
            <a:r>
              <a:rPr lang="en-US" dirty="0" err="1"/>
              <a:t>draw_circle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purpose: draws the circle with specified size and outline color on the graphics window, using the </a:t>
            </a:r>
            <a:r>
              <a:rPr lang="en-US" dirty="0" err="1"/>
              <a:t>Zelle</a:t>
            </a:r>
            <a:r>
              <a:rPr lang="en-US" dirty="0"/>
              <a:t> graphics library</a:t>
            </a:r>
          </a:p>
          <a:p>
            <a:pPr marL="0" indent="0">
              <a:buNone/>
            </a:pPr>
            <a:r>
              <a:rPr lang="en-US" dirty="0"/>
              <a:t>  preconditions:  x and y of center of circle, radius of circle, color of line to draw with, and </a:t>
            </a:r>
            <a:r>
              <a:rPr lang="en-US" dirty="0" err="1"/>
              <a:t>graphwin</a:t>
            </a:r>
            <a:r>
              <a:rPr lang="en-US" dirty="0"/>
              <a:t> object to display circle on</a:t>
            </a:r>
          </a:p>
          <a:p>
            <a:pPr marL="0" indent="0">
              <a:buNone/>
            </a:pPr>
            <a:r>
              <a:rPr lang="en-US" dirty="0"/>
              <a:t>  postconditions:  nothing returned, circle as specified drawn on given window</a:t>
            </a:r>
          </a:p>
          <a:p>
            <a:pPr marL="0" indent="0">
              <a:buNone/>
            </a:pPr>
            <a:r>
              <a:rPr lang="en-US" dirty="0"/>
              <a:t>Design</a:t>
            </a:r>
          </a:p>
          <a:p>
            <a:pPr marL="514350" indent="-514350">
              <a:buAutoNum type="arabicPeriod"/>
            </a:pPr>
            <a:r>
              <a:rPr lang="en-US" dirty="0"/>
              <a:t>Create circle object with point and radius  provided</a:t>
            </a:r>
          </a:p>
          <a:p>
            <a:pPr marL="514350" indent="-514350">
              <a:buAutoNum type="arabicPeriod"/>
            </a:pPr>
            <a:r>
              <a:rPr lang="en-US" dirty="0"/>
              <a:t>Set the color of the circle outline to given color</a:t>
            </a:r>
          </a:p>
          <a:p>
            <a:pPr marL="514350" indent="-514350">
              <a:buAutoNum type="arabicPeriod"/>
            </a:pPr>
            <a:r>
              <a:rPr lang="en-US" dirty="0"/>
              <a:t>Draw the circle on the graphics window</a:t>
            </a:r>
          </a:p>
          <a:p>
            <a:pPr marL="0" indent="0">
              <a:buNone/>
            </a:pPr>
            <a:r>
              <a:rPr lang="en-US" dirty="0"/>
              <a:t>‘’’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955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docstring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Some people and software companies have a standard requirement of putting all this information in a triply-quoted string at the very top of the function.</a:t>
            </a:r>
          </a:p>
          <a:p>
            <a:r>
              <a:rPr lang="en-US" dirty="0"/>
              <a:t>It’s called a “</a:t>
            </a:r>
            <a:r>
              <a:rPr lang="en-US" dirty="0" err="1"/>
              <a:t>docstring</a:t>
            </a:r>
            <a:r>
              <a:rPr lang="en-US" dirty="0"/>
              <a:t>” in that case</a:t>
            </a:r>
          </a:p>
          <a:p>
            <a:r>
              <a:rPr lang="en-US" dirty="0"/>
              <a:t>Some software that professionals use can actually pull out those comments to produce documentation for their company</a:t>
            </a:r>
          </a:p>
          <a:p>
            <a:r>
              <a:rPr lang="en-US" dirty="0"/>
              <a:t>In this class it’s up to you whether you use the ‘’’ or the # to make these comments</a:t>
            </a:r>
          </a:p>
          <a:p>
            <a:r>
              <a:rPr lang="en-US" dirty="0"/>
              <a:t>Of course, you put your implementation between the lines of design comments, as usual, when writing the Python code</a:t>
            </a:r>
          </a:p>
        </p:txBody>
      </p:sp>
    </p:spTree>
    <p:extLst>
      <p:ext uri="{BB962C8B-B14F-4D97-AF65-F5344CB8AC3E}">
        <p14:creationId xmlns:p14="http://schemas.microsoft.com/office/powerpoint/2010/main" val="882347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341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Documenting a function</vt:lpstr>
      <vt:lpstr>Documenting a function definition</vt:lpstr>
      <vt:lpstr>Example:</vt:lpstr>
      <vt:lpstr>A docstring</vt:lpstr>
    </vt:vector>
  </TitlesOfParts>
  <Company>University of Kentucky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Documenting a function</dc:title>
  <dc:creator>Distance Learning Programs</dc:creator>
  <cp:lastModifiedBy>keen@netins.net</cp:lastModifiedBy>
  <cp:revision>6</cp:revision>
  <dcterms:created xsi:type="dcterms:W3CDTF">2014-06-23T17:33:33Z</dcterms:created>
  <dcterms:modified xsi:type="dcterms:W3CDTF">2020-03-29T02:17:32Z</dcterms:modified>
</cp:coreProperties>
</file>